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2" r:id="rId3"/>
    <p:sldId id="263" r:id="rId4"/>
    <p:sldId id="257" r:id="rId5"/>
    <p:sldId id="264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69"/>
  </p:normalViewPr>
  <p:slideViewPr>
    <p:cSldViewPr snapToGrid="0">
      <p:cViewPr varScale="1">
        <p:scale>
          <a:sx n="114" d="100"/>
          <a:sy n="11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2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6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1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9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52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9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2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76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48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1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6FA44-3C60-7165-BCF2-64E388C11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User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DD53-AAA0-AFD2-3B29-2751ECB8E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3402" y="5206246"/>
            <a:ext cx="6433990" cy="1024128"/>
          </a:xfrm>
        </p:spPr>
        <p:txBody>
          <a:bodyPr>
            <a:normAutofit/>
          </a:bodyPr>
          <a:lstStyle/>
          <a:p>
            <a:pPr algn="l">
              <a:lnSpc>
                <a:spcPct val="91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1200" dirty="0">
                <a:solidFill>
                  <a:schemeClr val="tx1"/>
                </a:solidFill>
              </a:rPr>
              <a:t>By: Tyler Gaudin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5A09D-67AD-8EFF-CF21-B8412A65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3" r="3" b="3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6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2223-8A00-CEC8-680D-6C94E6E7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C38E-297B-6F34-F779-E5EE951B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424953"/>
            <a:ext cx="10268712" cy="590346"/>
          </a:xfrm>
        </p:spPr>
        <p:txBody>
          <a:bodyPr/>
          <a:lstStyle/>
          <a:p>
            <a:pPr algn="ctr"/>
            <a:r>
              <a:rPr lang="en-US" dirty="0"/>
              <a:t>Download the application from the Google Play store.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AD92344-AB00-0CC1-C404-4E680D06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15" y="3015299"/>
            <a:ext cx="5427321" cy="352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27459-2E93-F4E1-CBB2-95001705175A}"/>
              </a:ext>
            </a:extLst>
          </p:cNvPr>
          <p:cNvSpPr txBox="1"/>
          <p:nvPr/>
        </p:nvSpPr>
        <p:spPr>
          <a:xfrm>
            <a:off x="9129713" y="6170854"/>
            <a:ext cx="248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play.google.com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5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0F1C-CDAD-BC8C-6463-0EF5FDDF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the app</a:t>
            </a:r>
          </a:p>
        </p:txBody>
      </p:sp>
      <p:pic>
        <p:nvPicPr>
          <p:cNvPr id="5" name="Content Placeholder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C8D6ED33-ACA7-DDAB-7756-FA6527753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133" y="2646866"/>
            <a:ext cx="1658815" cy="35941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2ECA271-8C82-E04B-0E4A-A5D518FD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9" y="2646866"/>
            <a:ext cx="1658815" cy="3594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15EBB-0871-BFE2-CDDC-B6737C910BE3}"/>
              </a:ext>
            </a:extLst>
          </p:cNvPr>
          <p:cNvSpPr txBox="1"/>
          <p:nvPr/>
        </p:nvSpPr>
        <p:spPr>
          <a:xfrm>
            <a:off x="5731547" y="3920696"/>
            <a:ext cx="130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Then: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2FDC6E1-EB87-B08B-3F60-375A2BEFEED4}"/>
              </a:ext>
            </a:extLst>
          </p:cNvPr>
          <p:cNvSpPr/>
          <p:nvPr/>
        </p:nvSpPr>
        <p:spPr>
          <a:xfrm>
            <a:off x="5058739" y="4605227"/>
            <a:ext cx="2475570" cy="468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CA9B4-F628-05C8-7F84-7C8F42A44C0E}"/>
              </a:ext>
            </a:extLst>
          </p:cNvPr>
          <p:cNvSpPr txBox="1"/>
          <p:nvPr/>
        </p:nvSpPr>
        <p:spPr>
          <a:xfrm>
            <a:off x="11195824" y="4572002"/>
            <a:ext cx="5337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3EDC09-C5B9-F125-ECF0-1C0B3994649E}"/>
              </a:ext>
            </a:extLst>
          </p:cNvPr>
          <p:cNvCxnSpPr>
            <a:cxnSpLocks/>
          </p:cNvCxnSpPr>
          <p:nvPr/>
        </p:nvCxnSpPr>
        <p:spPr>
          <a:xfrm flipH="1">
            <a:off x="10047249" y="4767819"/>
            <a:ext cx="1148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F32DD7-8C02-7D9D-73DC-1B9D8E67B484}"/>
              </a:ext>
            </a:extLst>
          </p:cNvPr>
          <p:cNvSpPr txBox="1"/>
          <p:nvPr/>
        </p:nvSpPr>
        <p:spPr>
          <a:xfrm>
            <a:off x="1603702" y="6355520"/>
            <a:ext cx="5337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67A5EF-FB86-633C-C8E1-878D8CA3D7EB}"/>
              </a:ext>
            </a:extLst>
          </p:cNvPr>
          <p:cNvCxnSpPr>
            <a:cxnSpLocks/>
          </p:cNvCxnSpPr>
          <p:nvPr/>
        </p:nvCxnSpPr>
        <p:spPr>
          <a:xfrm flipV="1">
            <a:off x="2137438" y="5854390"/>
            <a:ext cx="817635" cy="50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1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CE93-DF1B-C1E6-8053-F127E1A6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Screen</a:t>
            </a:r>
          </a:p>
        </p:txBody>
      </p:sp>
      <p:pic>
        <p:nvPicPr>
          <p:cNvPr id="5" name="Content Placeholder 4" descr="A black airplan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81CC744-1B3D-6B6C-C64F-FF42752B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005" y="2587625"/>
            <a:ext cx="1658815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2AC55-FED5-2FBC-281B-CC381851CDFC}"/>
              </a:ext>
            </a:extLst>
          </p:cNvPr>
          <p:cNvSpPr txBox="1"/>
          <p:nvPr/>
        </p:nvSpPr>
        <p:spPr>
          <a:xfrm>
            <a:off x="1360449" y="2782669"/>
            <a:ext cx="257593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opens on this home screen.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426D-3AE2-F48F-554C-F77BE15612BD}"/>
              </a:ext>
            </a:extLst>
          </p:cNvPr>
          <p:cNvSpPr txBox="1"/>
          <p:nvPr/>
        </p:nvSpPr>
        <p:spPr>
          <a:xfrm>
            <a:off x="8709102" y="5319132"/>
            <a:ext cx="271317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 presses enter button</a:t>
            </a:r>
          </a:p>
          <a:p>
            <a:r>
              <a:rPr lang="en-US" dirty="0"/>
              <a:t>to go to the vacation list.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424AFB-7CA4-A8B4-60EC-9408D0AD543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11590" y="5642298"/>
            <a:ext cx="2397512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5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multimedia, operating system&#10;&#10;Description automatically generated">
            <a:extLst>
              <a:ext uri="{FF2B5EF4-FFF2-40B4-BE49-F238E27FC236}">
                <a16:creationId xmlns:a16="http://schemas.microsoft.com/office/drawing/2014/main" id="{87F7AE78-A593-9AB8-4408-A9A9E6961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005" y="2587625"/>
            <a:ext cx="1658815" cy="35941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EAB04-4675-8C61-1866-2A2B4D8E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Vacation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E7765-AB41-F139-EC46-9367A64AB8CE}"/>
              </a:ext>
            </a:extLst>
          </p:cNvPr>
          <p:cNvSpPr txBox="1"/>
          <p:nvPr/>
        </p:nvSpPr>
        <p:spPr>
          <a:xfrm>
            <a:off x="1360449" y="3507512"/>
            <a:ext cx="257593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vacation list screen. Vacations are listed here. The user selects a vacation to edit.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9652D7-37C0-681B-7560-9D560F8A64A9}"/>
              </a:ext>
            </a:extLst>
          </p:cNvPr>
          <p:cNvCxnSpPr>
            <a:cxnSpLocks/>
          </p:cNvCxnSpPr>
          <p:nvPr/>
        </p:nvCxnSpPr>
        <p:spPr>
          <a:xfrm flipV="1">
            <a:off x="3936380" y="3167270"/>
            <a:ext cx="1328625" cy="4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E02D7-6515-D081-7148-E2CAF6BF973B}"/>
              </a:ext>
            </a:extLst>
          </p:cNvPr>
          <p:cNvSpPr txBox="1"/>
          <p:nvPr/>
        </p:nvSpPr>
        <p:spPr>
          <a:xfrm>
            <a:off x="9026831" y="4984620"/>
            <a:ext cx="257593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create a new vacation by clicking the floating action button.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2C55C8-A901-38DC-02F6-EAD6C79A54FD}"/>
              </a:ext>
            </a:extLst>
          </p:cNvPr>
          <p:cNvCxnSpPr/>
          <p:nvPr/>
        </p:nvCxnSpPr>
        <p:spPr>
          <a:xfrm flipH="1">
            <a:off x="6923820" y="5420139"/>
            <a:ext cx="2100910" cy="39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EFFCF5-06A9-145E-5522-BF765DDB8248}"/>
              </a:ext>
            </a:extLst>
          </p:cNvPr>
          <p:cNvSpPr txBox="1"/>
          <p:nvPr/>
        </p:nvSpPr>
        <p:spPr>
          <a:xfrm>
            <a:off x="1360449" y="2783393"/>
            <a:ext cx="25968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Home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C70AE-BBEC-0470-4A58-A43073A9BEFD}"/>
              </a:ext>
            </a:extLst>
          </p:cNvPr>
          <p:cNvCxnSpPr/>
          <p:nvPr/>
        </p:nvCxnSpPr>
        <p:spPr>
          <a:xfrm flipV="1">
            <a:off x="3936380" y="2941983"/>
            <a:ext cx="1444003" cy="19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163C78-5197-C55C-8CE8-668560FBE8B3}"/>
              </a:ext>
            </a:extLst>
          </p:cNvPr>
          <p:cNvSpPr txBox="1"/>
          <p:nvPr/>
        </p:nvSpPr>
        <p:spPr>
          <a:xfrm>
            <a:off x="9024730" y="2863049"/>
            <a:ext cx="257593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search vacations by typing a vacation title in the search bar then tapping the search button.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E638E4-528E-CB72-B22C-D463A4D37FEE}"/>
              </a:ext>
            </a:extLst>
          </p:cNvPr>
          <p:cNvCxnSpPr/>
          <p:nvPr/>
        </p:nvCxnSpPr>
        <p:spPr>
          <a:xfrm flipH="1">
            <a:off x="7186613" y="3383762"/>
            <a:ext cx="1838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969C77-9DBC-1AE9-B3CA-7A4E01C97A93}"/>
              </a:ext>
            </a:extLst>
          </p:cNvPr>
          <p:cNvCxnSpPr>
            <a:cxnSpLocks/>
          </p:cNvCxnSpPr>
          <p:nvPr/>
        </p:nvCxnSpPr>
        <p:spPr>
          <a:xfrm flipH="1" flipV="1">
            <a:off x="6849687" y="3271838"/>
            <a:ext cx="336926" cy="11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7DE086-33EF-C8BE-C31A-375C2683930A}"/>
              </a:ext>
            </a:extLst>
          </p:cNvPr>
          <p:cNvCxnSpPr>
            <a:cxnSpLocks/>
          </p:cNvCxnSpPr>
          <p:nvPr/>
        </p:nvCxnSpPr>
        <p:spPr>
          <a:xfrm flipH="1">
            <a:off x="6794269" y="3383762"/>
            <a:ext cx="392344" cy="1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0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6306-6659-5DC3-1EC0-E0B6B489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Vacation Details</a:t>
            </a:r>
          </a:p>
        </p:txBody>
      </p:sp>
      <p:pic>
        <p:nvPicPr>
          <p:cNvPr id="8" name="Content Placeholder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79A3347-16A0-96DB-A922-FCFE4343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579" y="2946086"/>
            <a:ext cx="1658815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9F548-385F-0BE2-6862-118D88A5B8E0}"/>
              </a:ext>
            </a:extLst>
          </p:cNvPr>
          <p:cNvSpPr txBox="1"/>
          <p:nvPr/>
        </p:nvSpPr>
        <p:spPr>
          <a:xfrm>
            <a:off x="432797" y="2772302"/>
            <a:ext cx="257593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vacation details screen. Associated excursions are listed here. The user selects an excursion to edit. Or saves the updates.</a:t>
            </a:r>
          </a:p>
        </p:txBody>
      </p:sp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A19A092-564E-0FD1-45BD-46DF83C1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967" y="2946087"/>
            <a:ext cx="1658815" cy="35940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AAE83-E183-0C1F-48AD-122CE03370B7}"/>
              </a:ext>
            </a:extLst>
          </p:cNvPr>
          <p:cNvCxnSpPr>
            <a:endCxn id="8" idx="1"/>
          </p:cNvCxnSpPr>
          <p:nvPr/>
        </p:nvCxnSpPr>
        <p:spPr>
          <a:xfrm>
            <a:off x="3008728" y="3737113"/>
            <a:ext cx="1182851" cy="100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5D39-2D77-4242-B8CB-30989A4072FF}"/>
              </a:ext>
            </a:extLst>
          </p:cNvPr>
          <p:cNvSpPr txBox="1"/>
          <p:nvPr/>
        </p:nvSpPr>
        <p:spPr>
          <a:xfrm>
            <a:off x="432797" y="5109602"/>
            <a:ext cx="257593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use the floating action</a:t>
            </a:r>
          </a:p>
          <a:p>
            <a:r>
              <a:rPr lang="en-US" dirty="0"/>
              <a:t>Button to create a new excursion.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4D5163-439F-68AD-C5BD-E1A8FE62D9CF}"/>
              </a:ext>
            </a:extLst>
          </p:cNvPr>
          <p:cNvCxnSpPr/>
          <p:nvPr/>
        </p:nvCxnSpPr>
        <p:spPr>
          <a:xfrm>
            <a:off x="3008728" y="5534163"/>
            <a:ext cx="2570437" cy="66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71469E-9F52-79C5-CC9A-4F2982B6F901}"/>
              </a:ext>
            </a:extLst>
          </p:cNvPr>
          <p:cNvSpPr txBox="1"/>
          <p:nvPr/>
        </p:nvSpPr>
        <p:spPr>
          <a:xfrm>
            <a:off x="4121509" y="2455652"/>
            <a:ext cx="17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Update Vacation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16D1-1642-C718-ABCF-5A60E6C8283A}"/>
              </a:ext>
            </a:extLst>
          </p:cNvPr>
          <p:cNvSpPr txBox="1"/>
          <p:nvPr/>
        </p:nvSpPr>
        <p:spPr>
          <a:xfrm>
            <a:off x="9976146" y="2455652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New Vacation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F1F1FB-BC33-6837-89FD-02D470624946}"/>
              </a:ext>
            </a:extLst>
          </p:cNvPr>
          <p:cNvCxnSpPr/>
          <p:nvPr/>
        </p:nvCxnSpPr>
        <p:spPr>
          <a:xfrm>
            <a:off x="3882887" y="4492487"/>
            <a:ext cx="308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A1895B-6EB1-BA79-93D6-6040AC147FB7}"/>
              </a:ext>
            </a:extLst>
          </p:cNvPr>
          <p:cNvSpPr txBox="1"/>
          <p:nvPr/>
        </p:nvSpPr>
        <p:spPr>
          <a:xfrm>
            <a:off x="432797" y="2356216"/>
            <a:ext cx="24623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Vacation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60F47D-0981-BAB4-EA22-C97AF6264B89}"/>
              </a:ext>
            </a:extLst>
          </p:cNvPr>
          <p:cNvCxnSpPr>
            <a:stCxn id="21" idx="3"/>
          </p:cNvCxnSpPr>
          <p:nvPr/>
        </p:nvCxnSpPr>
        <p:spPr>
          <a:xfrm>
            <a:off x="2895138" y="2540882"/>
            <a:ext cx="1398808" cy="75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47B8DD-9FDE-49AF-7661-91686ECA83E9}"/>
              </a:ext>
            </a:extLst>
          </p:cNvPr>
          <p:cNvSpPr txBox="1"/>
          <p:nvPr/>
        </p:nvSpPr>
        <p:spPr>
          <a:xfrm>
            <a:off x="6549137" y="2378321"/>
            <a:ext cx="24623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Returns to Vacation list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C39AF-6D23-E19D-D960-12E8296AE747}"/>
              </a:ext>
            </a:extLst>
          </p:cNvPr>
          <p:cNvCxnSpPr>
            <a:cxnSpLocks/>
          </p:cNvCxnSpPr>
          <p:nvPr/>
        </p:nvCxnSpPr>
        <p:spPr>
          <a:xfrm>
            <a:off x="9011478" y="2725548"/>
            <a:ext cx="964668" cy="57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A8C50-1835-617F-33A8-76F76B912E04}"/>
              </a:ext>
            </a:extLst>
          </p:cNvPr>
          <p:cNvSpPr txBox="1"/>
          <p:nvPr/>
        </p:nvSpPr>
        <p:spPr>
          <a:xfrm>
            <a:off x="6549137" y="2788864"/>
            <a:ext cx="246234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enters the vacation title and name of their lodging in these fields. The user then saves the new vacation with the save button.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CDD407-9604-7783-4349-B70C27A65013}"/>
              </a:ext>
            </a:extLst>
          </p:cNvPr>
          <p:cNvCxnSpPr>
            <a:cxnSpLocks/>
          </p:cNvCxnSpPr>
          <p:nvPr/>
        </p:nvCxnSpPr>
        <p:spPr>
          <a:xfrm>
            <a:off x="8884554" y="4008535"/>
            <a:ext cx="1024413" cy="48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7CC97A-4AEB-E7DA-9705-996E782004FB}"/>
              </a:ext>
            </a:extLst>
          </p:cNvPr>
          <p:cNvCxnSpPr>
            <a:cxnSpLocks/>
          </p:cNvCxnSpPr>
          <p:nvPr/>
        </p:nvCxnSpPr>
        <p:spPr>
          <a:xfrm>
            <a:off x="9011478" y="3141163"/>
            <a:ext cx="1253359" cy="34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22F9E6-B10F-7F87-44A5-DA5B03F8C322}"/>
              </a:ext>
            </a:extLst>
          </p:cNvPr>
          <p:cNvCxnSpPr>
            <a:cxnSpLocks/>
          </p:cNvCxnSpPr>
          <p:nvPr/>
        </p:nvCxnSpPr>
        <p:spPr>
          <a:xfrm>
            <a:off x="9011478" y="3299791"/>
            <a:ext cx="1253359" cy="43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D021A-0AB1-268E-ED24-F26CAB4B00EC}"/>
              </a:ext>
            </a:extLst>
          </p:cNvPr>
          <p:cNvSpPr txBox="1"/>
          <p:nvPr/>
        </p:nvSpPr>
        <p:spPr>
          <a:xfrm>
            <a:off x="6549137" y="4855180"/>
            <a:ext cx="246234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also use the floating action</a:t>
            </a:r>
          </a:p>
          <a:p>
            <a:r>
              <a:rPr lang="en-US" dirty="0"/>
              <a:t>Button to create a new excursion.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C5614E-0048-179D-F694-7B5260EC3555}"/>
              </a:ext>
            </a:extLst>
          </p:cNvPr>
          <p:cNvCxnSpPr/>
          <p:nvPr/>
        </p:nvCxnSpPr>
        <p:spPr>
          <a:xfrm>
            <a:off x="9011478" y="6003235"/>
            <a:ext cx="2319131" cy="1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17B873-4F1A-CD82-8828-9538E557A0DA}"/>
              </a:ext>
            </a:extLst>
          </p:cNvPr>
          <p:cNvSpPr txBox="1"/>
          <p:nvPr/>
        </p:nvSpPr>
        <p:spPr>
          <a:xfrm>
            <a:off x="5987249" y="6158991"/>
            <a:ext cx="2989808" cy="6681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Vacation share, notify start &amp; end date, delete vacation.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C474BA-8CE1-3DB6-F04D-9E663019A33C}"/>
              </a:ext>
            </a:extLst>
          </p:cNvPr>
          <p:cNvCxnSpPr>
            <a:cxnSpLocks/>
          </p:cNvCxnSpPr>
          <p:nvPr/>
        </p:nvCxnSpPr>
        <p:spPr>
          <a:xfrm flipH="1" flipV="1">
            <a:off x="5794308" y="3357400"/>
            <a:ext cx="547300" cy="280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DB2876-FD15-D914-3BBD-B8598AA1C40F}"/>
              </a:ext>
            </a:extLst>
          </p:cNvPr>
          <p:cNvCxnSpPr/>
          <p:nvPr/>
        </p:nvCxnSpPr>
        <p:spPr>
          <a:xfrm>
            <a:off x="8977057" y="6705600"/>
            <a:ext cx="2872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1EBBA9-5F6E-666C-558C-5DF91CA02B78}"/>
              </a:ext>
            </a:extLst>
          </p:cNvPr>
          <p:cNvCxnSpPr>
            <a:cxnSpLocks/>
          </p:cNvCxnSpPr>
          <p:nvPr/>
        </p:nvCxnSpPr>
        <p:spPr>
          <a:xfrm flipH="1" flipV="1">
            <a:off x="11500602" y="3314172"/>
            <a:ext cx="348498" cy="339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C5C2E17-4645-3651-DE87-8E337841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19" y="2927527"/>
            <a:ext cx="1658815" cy="3594100"/>
          </a:xfrm>
          <a:prstGeom prst="rect">
            <a:avLst/>
          </a:prstGeom>
        </p:spPr>
      </p:pic>
      <p:pic>
        <p:nvPicPr>
          <p:cNvPr id="7" name="Content Placeholder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D03A3D0-1FEE-B655-198F-DC592F541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6330" y="2928564"/>
            <a:ext cx="1658815" cy="35941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96306-6659-5DC3-1EC0-E0B6B489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Excursion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9F548-385F-0BE2-6862-118D88A5B8E0}"/>
              </a:ext>
            </a:extLst>
          </p:cNvPr>
          <p:cNvSpPr txBox="1"/>
          <p:nvPr/>
        </p:nvSpPr>
        <p:spPr>
          <a:xfrm>
            <a:off x="415864" y="2840453"/>
            <a:ext cx="283289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excursion details screen. The user edits the existing excursion then uses the save button to save the changes.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B5D39-2D77-4242-B8CB-30989A4072FF}"/>
              </a:ext>
            </a:extLst>
          </p:cNvPr>
          <p:cNvSpPr txBox="1"/>
          <p:nvPr/>
        </p:nvSpPr>
        <p:spPr>
          <a:xfrm>
            <a:off x="415865" y="4623117"/>
            <a:ext cx="28328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use the spinner to change the associated vacation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4D5163-439F-68AD-C5BD-E1A8FE62D9CF}"/>
              </a:ext>
            </a:extLst>
          </p:cNvPr>
          <p:cNvCxnSpPr>
            <a:cxnSpLocks/>
          </p:cNvCxnSpPr>
          <p:nvPr/>
        </p:nvCxnSpPr>
        <p:spPr>
          <a:xfrm flipV="1">
            <a:off x="3265687" y="4140200"/>
            <a:ext cx="1050548" cy="131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71469E-9F52-79C5-CC9A-4F2982B6F901}"/>
              </a:ext>
            </a:extLst>
          </p:cNvPr>
          <p:cNvSpPr txBox="1"/>
          <p:nvPr/>
        </p:nvSpPr>
        <p:spPr>
          <a:xfrm>
            <a:off x="4121509" y="2455652"/>
            <a:ext cx="18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Update Excursion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16D1-1642-C718-ABCF-5A60E6C8283A}"/>
              </a:ext>
            </a:extLst>
          </p:cNvPr>
          <p:cNvSpPr txBox="1"/>
          <p:nvPr/>
        </p:nvSpPr>
        <p:spPr>
          <a:xfrm>
            <a:off x="9890648" y="2454378"/>
            <a:ext cx="16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New Excursion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F1F1FB-BC33-6837-89FD-02D470624946}"/>
              </a:ext>
            </a:extLst>
          </p:cNvPr>
          <p:cNvCxnSpPr>
            <a:cxnSpLocks/>
          </p:cNvCxnSpPr>
          <p:nvPr/>
        </p:nvCxnSpPr>
        <p:spPr>
          <a:xfrm>
            <a:off x="3265687" y="3487181"/>
            <a:ext cx="970643" cy="40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A1895B-6EB1-BA79-93D6-6040AC147FB7}"/>
              </a:ext>
            </a:extLst>
          </p:cNvPr>
          <p:cNvSpPr txBox="1"/>
          <p:nvPr/>
        </p:nvSpPr>
        <p:spPr>
          <a:xfrm>
            <a:off x="432797" y="2356216"/>
            <a:ext cx="2888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to Vacation details.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60F47D-0981-BAB4-EA22-C97AF6264B8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321793" y="2540882"/>
            <a:ext cx="994442" cy="77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47B8DD-9FDE-49AF-7661-91686ECA83E9}"/>
              </a:ext>
            </a:extLst>
          </p:cNvPr>
          <p:cNvSpPr txBox="1"/>
          <p:nvPr/>
        </p:nvSpPr>
        <p:spPr>
          <a:xfrm>
            <a:off x="6096001" y="2378321"/>
            <a:ext cx="291547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Returns to Vacation details.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C39AF-6D23-E19D-D960-12E8296AE747}"/>
              </a:ext>
            </a:extLst>
          </p:cNvPr>
          <p:cNvCxnSpPr>
            <a:cxnSpLocks/>
          </p:cNvCxnSpPr>
          <p:nvPr/>
        </p:nvCxnSpPr>
        <p:spPr>
          <a:xfrm>
            <a:off x="9011478" y="2725548"/>
            <a:ext cx="964668" cy="57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A8C50-1835-617F-33A8-76F76B912E04}"/>
              </a:ext>
            </a:extLst>
          </p:cNvPr>
          <p:cNvSpPr txBox="1"/>
          <p:nvPr/>
        </p:nvSpPr>
        <p:spPr>
          <a:xfrm>
            <a:off x="6096001" y="2788864"/>
            <a:ext cx="29154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application then opens on the excursion details screen. The user creates the new excursion then uses the save button to save the changes.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CDD407-9604-7783-4349-B70C27A65013}"/>
              </a:ext>
            </a:extLst>
          </p:cNvPr>
          <p:cNvCxnSpPr>
            <a:cxnSpLocks/>
          </p:cNvCxnSpPr>
          <p:nvPr/>
        </p:nvCxnSpPr>
        <p:spPr>
          <a:xfrm flipV="1">
            <a:off x="9011478" y="3918024"/>
            <a:ext cx="857741" cy="13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7CC97A-4AEB-E7DA-9705-996E782004FB}"/>
              </a:ext>
            </a:extLst>
          </p:cNvPr>
          <p:cNvCxnSpPr>
            <a:cxnSpLocks/>
          </p:cNvCxnSpPr>
          <p:nvPr/>
        </p:nvCxnSpPr>
        <p:spPr>
          <a:xfrm>
            <a:off x="9011478" y="3141163"/>
            <a:ext cx="1253359" cy="34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22F9E6-B10F-7F87-44A5-DA5B03F8C322}"/>
              </a:ext>
            </a:extLst>
          </p:cNvPr>
          <p:cNvCxnSpPr>
            <a:cxnSpLocks/>
          </p:cNvCxnSpPr>
          <p:nvPr/>
        </p:nvCxnSpPr>
        <p:spPr>
          <a:xfrm>
            <a:off x="9011478" y="3299791"/>
            <a:ext cx="1253359" cy="43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D021A-0AB1-268E-ED24-F26CAB4B00EC}"/>
              </a:ext>
            </a:extLst>
          </p:cNvPr>
          <p:cNvSpPr txBox="1"/>
          <p:nvPr/>
        </p:nvSpPr>
        <p:spPr>
          <a:xfrm>
            <a:off x="6115511" y="4585117"/>
            <a:ext cx="289596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use the spinner to change the associated vacation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C5614E-0048-179D-F694-7B5260EC3555}"/>
              </a:ext>
            </a:extLst>
          </p:cNvPr>
          <p:cNvCxnSpPr>
            <a:cxnSpLocks/>
          </p:cNvCxnSpPr>
          <p:nvPr/>
        </p:nvCxnSpPr>
        <p:spPr>
          <a:xfrm flipV="1">
            <a:off x="9011478" y="4117850"/>
            <a:ext cx="964668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DF87B-2CC0-575D-44B2-B210641A91A6}"/>
              </a:ext>
            </a:extLst>
          </p:cNvPr>
          <p:cNvCxnSpPr>
            <a:cxnSpLocks/>
          </p:cNvCxnSpPr>
          <p:nvPr/>
        </p:nvCxnSpPr>
        <p:spPr>
          <a:xfrm flipV="1">
            <a:off x="3751008" y="3543829"/>
            <a:ext cx="911059" cy="14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B00B05-720C-E012-3FFD-1A59B3BAA8BD}"/>
              </a:ext>
            </a:extLst>
          </p:cNvPr>
          <p:cNvCxnSpPr>
            <a:cxnSpLocks/>
          </p:cNvCxnSpPr>
          <p:nvPr/>
        </p:nvCxnSpPr>
        <p:spPr>
          <a:xfrm>
            <a:off x="4236330" y="3616619"/>
            <a:ext cx="433913" cy="5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0F2498-3C21-909F-153A-BCC500CB1AB1}"/>
              </a:ext>
            </a:extLst>
          </p:cNvPr>
          <p:cNvSpPr txBox="1"/>
          <p:nvPr/>
        </p:nvSpPr>
        <p:spPr>
          <a:xfrm>
            <a:off x="415864" y="5574785"/>
            <a:ext cx="28498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click this to open a menu to notify of the excursion date, delete the excursion, or share it.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CB723F-3A42-3E10-CF93-6BC6F3392A65}"/>
              </a:ext>
            </a:extLst>
          </p:cNvPr>
          <p:cNvCxnSpPr/>
          <p:nvPr/>
        </p:nvCxnSpPr>
        <p:spPr>
          <a:xfrm flipV="1">
            <a:off x="3265687" y="3314172"/>
            <a:ext cx="2487413" cy="335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520D52B-3705-D8DA-F343-F48B26B99440}"/>
              </a:ext>
            </a:extLst>
          </p:cNvPr>
          <p:cNvSpPr txBox="1"/>
          <p:nvPr/>
        </p:nvSpPr>
        <p:spPr>
          <a:xfrm>
            <a:off x="6115510" y="5571947"/>
            <a:ext cx="289596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click this to open a menu to notify of the excursion date, delete the excursion, or share it.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E72A458-D528-D214-A6D3-29A99371DB86}"/>
              </a:ext>
            </a:extLst>
          </p:cNvPr>
          <p:cNvCxnSpPr/>
          <p:nvPr/>
        </p:nvCxnSpPr>
        <p:spPr>
          <a:xfrm flipV="1">
            <a:off x="9011478" y="3314172"/>
            <a:ext cx="2393122" cy="335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2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57DB-EF42-3762-C8ED-3F87AE64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screens</a:t>
            </a:r>
          </a:p>
        </p:txBody>
      </p:sp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6966793-EBC0-D239-8CF7-B6038F7A3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830" y="2946086"/>
            <a:ext cx="1658815" cy="3594100"/>
          </a:xfr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7E8B5F4-9A25-29A8-38E0-C8BAA1E7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357" y="3020956"/>
            <a:ext cx="1658815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5597A-E684-0461-2D27-316704741CA3}"/>
              </a:ext>
            </a:extLst>
          </p:cNvPr>
          <p:cNvSpPr txBox="1"/>
          <p:nvPr/>
        </p:nvSpPr>
        <p:spPr>
          <a:xfrm>
            <a:off x="2354242" y="2443162"/>
            <a:ext cx="23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Vacation Details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1DF69-95B9-71D5-431A-C99A05638A5E}"/>
              </a:ext>
            </a:extLst>
          </p:cNvPr>
          <p:cNvSpPr txBox="1"/>
          <p:nvPr/>
        </p:nvSpPr>
        <p:spPr>
          <a:xfrm>
            <a:off x="7443769" y="2442090"/>
            <a:ext cx="248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Excursion Details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5390B-1ABA-9EEF-C532-2C3D9232664D}"/>
              </a:ext>
            </a:extLst>
          </p:cNvPr>
          <p:cNvSpPr txBox="1"/>
          <p:nvPr/>
        </p:nvSpPr>
        <p:spPr>
          <a:xfrm>
            <a:off x="4593946" y="4142971"/>
            <a:ext cx="28498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choose an option to notify of the vacation date, delete the vacation, or share it.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A55F5-4609-5D55-02B8-E74A9948AEC7}"/>
              </a:ext>
            </a:extLst>
          </p:cNvPr>
          <p:cNvCxnSpPr>
            <a:cxnSpLocks/>
          </p:cNvCxnSpPr>
          <p:nvPr/>
        </p:nvCxnSpPr>
        <p:spPr>
          <a:xfrm flipH="1">
            <a:off x="4129088" y="3943350"/>
            <a:ext cx="46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82AF29-5063-A481-3BD9-1A191B9FC963}"/>
              </a:ext>
            </a:extLst>
          </p:cNvPr>
          <p:cNvCxnSpPr>
            <a:cxnSpLocks/>
          </p:cNvCxnSpPr>
          <p:nvPr/>
        </p:nvCxnSpPr>
        <p:spPr>
          <a:xfrm flipH="1">
            <a:off x="3791415" y="3334215"/>
            <a:ext cx="802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291309-1A98-26AA-6522-65BB13FF51CC}"/>
              </a:ext>
            </a:extLst>
          </p:cNvPr>
          <p:cNvCxnSpPr>
            <a:cxnSpLocks/>
          </p:cNvCxnSpPr>
          <p:nvPr/>
        </p:nvCxnSpPr>
        <p:spPr>
          <a:xfrm flipH="1">
            <a:off x="3989697" y="3738593"/>
            <a:ext cx="604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602223-C7C0-644B-F68D-8E7F252552A4}"/>
              </a:ext>
            </a:extLst>
          </p:cNvPr>
          <p:cNvCxnSpPr>
            <a:cxnSpLocks/>
          </p:cNvCxnSpPr>
          <p:nvPr/>
        </p:nvCxnSpPr>
        <p:spPr>
          <a:xfrm flipH="1">
            <a:off x="3989697" y="3533837"/>
            <a:ext cx="604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19DDA7-FC96-5DC7-88B9-D6ACF2EA9E89}"/>
              </a:ext>
            </a:extLst>
          </p:cNvPr>
          <p:cNvCxnSpPr/>
          <p:nvPr/>
        </p:nvCxnSpPr>
        <p:spPr>
          <a:xfrm flipV="1">
            <a:off x="4593946" y="3334215"/>
            <a:ext cx="0" cy="80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93C8E7-1648-3799-92D9-78528D8CC8B0}"/>
              </a:ext>
            </a:extLst>
          </p:cNvPr>
          <p:cNvSpPr txBox="1"/>
          <p:nvPr/>
        </p:nvSpPr>
        <p:spPr>
          <a:xfrm>
            <a:off x="9652883" y="4142970"/>
            <a:ext cx="223431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user can choose an option to notify of the vacation date, delete the vacation, or share it.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BDBFF4-ED83-A221-D970-009A37D72F43}"/>
              </a:ext>
            </a:extLst>
          </p:cNvPr>
          <p:cNvCxnSpPr>
            <a:cxnSpLocks/>
          </p:cNvCxnSpPr>
          <p:nvPr/>
        </p:nvCxnSpPr>
        <p:spPr>
          <a:xfrm flipH="1" flipV="1">
            <a:off x="9644518" y="3401121"/>
            <a:ext cx="4291" cy="76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A2D421-3536-E6C8-156E-35B8E5B61F1C}"/>
              </a:ext>
            </a:extLst>
          </p:cNvPr>
          <p:cNvCxnSpPr/>
          <p:nvPr/>
        </p:nvCxnSpPr>
        <p:spPr>
          <a:xfrm flipH="1">
            <a:off x="8887522" y="3401121"/>
            <a:ext cx="76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512009-3ADE-7D90-A545-9C609B494C28}"/>
              </a:ext>
            </a:extLst>
          </p:cNvPr>
          <p:cNvCxnSpPr>
            <a:cxnSpLocks/>
          </p:cNvCxnSpPr>
          <p:nvPr/>
        </p:nvCxnSpPr>
        <p:spPr>
          <a:xfrm flipH="1">
            <a:off x="9210907" y="3609276"/>
            <a:ext cx="437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B91C6-6B50-7490-7C1A-E2B77F4B10E6}"/>
              </a:ext>
            </a:extLst>
          </p:cNvPr>
          <p:cNvCxnSpPr>
            <a:cxnSpLocks/>
          </p:cNvCxnSpPr>
          <p:nvPr/>
        </p:nvCxnSpPr>
        <p:spPr>
          <a:xfrm flipH="1">
            <a:off x="9295826" y="3795131"/>
            <a:ext cx="348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7339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198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1"/>
      </a:accent5>
      <a:accent6>
        <a:srgbClr val="77AF89"/>
      </a:accent6>
      <a:hlink>
        <a:srgbClr val="5C8A99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418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Franklin Gothic Demi Cond</vt:lpstr>
      <vt:lpstr>Franklin Gothic Medium</vt:lpstr>
      <vt:lpstr>Wingdings</vt:lpstr>
      <vt:lpstr>JuxtaposeVTI</vt:lpstr>
      <vt:lpstr>User guide</vt:lpstr>
      <vt:lpstr>Download the app</vt:lpstr>
      <vt:lpstr>Run the app</vt:lpstr>
      <vt:lpstr>Home Screen</vt:lpstr>
      <vt:lpstr>Vacation list</vt:lpstr>
      <vt:lpstr>Vacation Details</vt:lpstr>
      <vt:lpstr>Excursion Details</vt:lpstr>
      <vt:lpstr>Menu screens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D308 Storyboard</dc:title>
  <dc:creator>Tyler Gaudin</dc:creator>
  <cp:lastModifiedBy>Tyler Gaudin</cp:lastModifiedBy>
  <cp:revision>9</cp:revision>
  <dcterms:created xsi:type="dcterms:W3CDTF">2023-05-23T19:45:52Z</dcterms:created>
  <dcterms:modified xsi:type="dcterms:W3CDTF">2023-05-25T22:34:17Z</dcterms:modified>
</cp:coreProperties>
</file>